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2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CC97B-00A5-4B22-B1FF-85A9739387D0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60A7C-29AB-46AC-80DF-419F8B7FD33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0" y="0"/>
            <a:ext cx="3059832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1</a:t>
            </a:r>
            <a:endParaRPr lang="en-GB" sz="9600" dirty="0"/>
          </a:p>
        </p:txBody>
      </p:sp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3059832" y="0"/>
            <a:ext cx="3096344" cy="20608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2</a:t>
            </a:r>
            <a:endParaRPr lang="en-GB" sz="9600" dirty="0"/>
          </a:p>
        </p:txBody>
      </p:sp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6156176" y="0"/>
            <a:ext cx="2987824" cy="20608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3</a:t>
            </a:r>
            <a:endParaRPr lang="en-GB" sz="9600" dirty="0"/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0" y="2060848"/>
            <a:ext cx="3059832" cy="20608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4</a:t>
            </a:r>
            <a:endParaRPr lang="en-GB" sz="9600" dirty="0"/>
          </a:p>
        </p:txBody>
      </p:sp>
      <p:sp>
        <p:nvSpPr>
          <p:cNvPr id="7" name="Rectangle 6">
            <a:hlinkClick r:id="rId6" action="ppaction://hlinksldjump"/>
          </p:cNvPr>
          <p:cNvSpPr/>
          <p:nvPr/>
        </p:nvSpPr>
        <p:spPr>
          <a:xfrm>
            <a:off x="3059832" y="2060848"/>
            <a:ext cx="3096344" cy="20608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5</a:t>
            </a:r>
            <a:endParaRPr lang="en-GB" sz="9600" dirty="0"/>
          </a:p>
        </p:txBody>
      </p:sp>
      <p:sp>
        <p:nvSpPr>
          <p:cNvPr id="8" name="Rectangle 7">
            <a:hlinkClick r:id="rId7" action="ppaction://hlinksldjump"/>
          </p:cNvPr>
          <p:cNvSpPr/>
          <p:nvPr/>
        </p:nvSpPr>
        <p:spPr>
          <a:xfrm>
            <a:off x="6156176" y="2060848"/>
            <a:ext cx="2987824" cy="20608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600" dirty="0" smtClean="0"/>
              <a:t>6</a:t>
            </a:r>
            <a:endParaRPr lang="en-GB" sz="9600" dirty="0"/>
          </a:p>
        </p:txBody>
      </p:sp>
      <p:pic>
        <p:nvPicPr>
          <p:cNvPr id="31748" name="Picture 4" descr="C:\Users\jamf\Pictures\sherlock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103695"/>
            <a:ext cx="3672408" cy="275430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rot="21066827">
            <a:off x="247954" y="4575806"/>
            <a:ext cx="5627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Logarithms 1</a:t>
            </a:r>
            <a:endParaRPr lang="en-GB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21066827">
            <a:off x="2295155" y="5443003"/>
            <a:ext cx="375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 dear Watson</a:t>
            </a:r>
            <a:endParaRPr lang="en-GB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1988840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32  =   5 </a:t>
            </a:r>
            <a:endParaRPr lang="en-GB" sz="5400" dirty="0"/>
          </a:p>
        </p:txBody>
      </p:sp>
      <p:sp>
        <p:nvSpPr>
          <p:cNvPr id="10" name="Rectangle 9"/>
          <p:cNvSpPr/>
          <p:nvPr/>
        </p:nvSpPr>
        <p:spPr>
          <a:xfrm>
            <a:off x="5724128" y="1988840"/>
            <a:ext cx="72008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?</a:t>
            </a:r>
          </a:p>
        </p:txBody>
      </p:sp>
      <p:pic>
        <p:nvPicPr>
          <p:cNvPr id="12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1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51720" y="321297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1  =   0 </a:t>
            </a:r>
            <a:endParaRPr lang="en-GB" sz="5400" dirty="0"/>
          </a:p>
        </p:txBody>
      </p:sp>
      <p:sp>
        <p:nvSpPr>
          <p:cNvPr id="16" name="Rectangle 15"/>
          <p:cNvSpPr/>
          <p:nvPr/>
        </p:nvSpPr>
        <p:spPr>
          <a:xfrm>
            <a:off x="5724128" y="3212976"/>
            <a:ext cx="72008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2</a:t>
            </a:r>
            <a:endParaRPr lang="en-GB" sz="4400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4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835696" y="2204864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(    )  =   -3 </a:t>
            </a:r>
            <a:endParaRPr lang="en-GB" sz="5400" dirty="0"/>
          </a:p>
        </p:txBody>
      </p:sp>
      <p:sp>
        <p:nvSpPr>
          <p:cNvPr id="17" name="Rectangle 16"/>
          <p:cNvSpPr/>
          <p:nvPr/>
        </p:nvSpPr>
        <p:spPr>
          <a:xfrm>
            <a:off x="5724128" y="2204864"/>
            <a:ext cx="72008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51920" y="1988840"/>
            <a:ext cx="576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/>
              <a:t>1</a:t>
            </a:r>
          </a:p>
          <a:p>
            <a:pPr algn="ctr"/>
            <a:r>
              <a:rPr lang="en-GB" sz="4400" dirty="0"/>
              <a:t>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5696" y="3789040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  </a:t>
            </a:r>
            <a:r>
              <a:rPr lang="en-GB" sz="5400" dirty="0" smtClean="0"/>
              <a:t>( 8)  =   -1 </a:t>
            </a:r>
            <a:endParaRPr lang="en-GB" sz="5400" dirty="0"/>
          </a:p>
        </p:txBody>
      </p:sp>
      <p:sp>
        <p:nvSpPr>
          <p:cNvPr id="20" name="Rectangle 19"/>
          <p:cNvSpPr/>
          <p:nvPr/>
        </p:nvSpPr>
        <p:spPr>
          <a:xfrm>
            <a:off x="5724128" y="3717032"/>
            <a:ext cx="72008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5856" y="407707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1</a:t>
            </a:r>
          </a:p>
          <a:p>
            <a:pPr algn="ctr"/>
            <a:r>
              <a:rPr lang="en-GB" sz="2400" dirty="0" smtClean="0"/>
              <a:t>8</a:t>
            </a:r>
            <a:endParaRPr lang="en-GB" sz="24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3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27584" y="1340768"/>
            <a:ext cx="7488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population of rabbits becomes 10 times larger every year. If there’s one (pregnant) bunny to start with, how many years will it be until there’s 123,456 rabbits?</a:t>
            </a:r>
            <a:endParaRPr lang="en-GB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335699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10</a:t>
            </a:r>
            <a:r>
              <a:rPr lang="en-GB" sz="5400" baseline="30000" dirty="0" smtClean="0"/>
              <a:t>y</a:t>
            </a:r>
            <a:r>
              <a:rPr lang="en-GB" sz="5400" dirty="0" smtClean="0"/>
              <a:t> = 123456</a:t>
            </a:r>
          </a:p>
          <a:p>
            <a:pPr algn="ctr"/>
            <a:r>
              <a:rPr lang="en-GB" sz="5400" dirty="0" smtClean="0"/>
              <a:t>So y = </a:t>
            </a:r>
            <a:r>
              <a:rPr lang="en-GB" sz="5400" dirty="0" smtClean="0"/>
              <a:t>log</a:t>
            </a:r>
            <a:r>
              <a:rPr lang="en-GB" sz="5400" baseline="-25000" dirty="0" smtClean="0"/>
              <a:t>10</a:t>
            </a:r>
            <a:r>
              <a:rPr lang="en-GB" sz="5400" dirty="0" smtClean="0"/>
              <a:t>123456</a:t>
            </a:r>
            <a:r>
              <a:rPr lang="en-GB" sz="5400" dirty="0" smtClean="0"/>
              <a:t>  =   5.09 </a:t>
            </a:r>
            <a:endParaRPr lang="en-GB" sz="5400" dirty="0"/>
          </a:p>
        </p:txBody>
      </p:sp>
      <p:sp>
        <p:nvSpPr>
          <p:cNvPr id="20" name="Rectangle 19"/>
          <p:cNvSpPr/>
          <p:nvPr/>
        </p:nvSpPr>
        <p:spPr>
          <a:xfrm>
            <a:off x="611560" y="3356992"/>
            <a:ext cx="7992888" cy="1800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4</a:t>
            </a:r>
            <a:endParaRPr lang="en-GB" sz="4400" b="1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5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115616" y="321297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log</a:t>
            </a:r>
            <a:r>
              <a:rPr lang="en-GB" sz="5400" baseline="-25000" dirty="0" smtClean="0"/>
              <a:t>a</a:t>
            </a:r>
            <a:r>
              <a:rPr lang="en-GB" sz="5400" dirty="0" smtClean="0"/>
              <a:t>a</a:t>
            </a:r>
            <a:r>
              <a:rPr lang="en-GB" sz="5400" baseline="30000" dirty="0" smtClean="0"/>
              <a:t>2</a:t>
            </a:r>
            <a:r>
              <a:rPr lang="en-GB" sz="5400" dirty="0" smtClean="0"/>
              <a:t>b</a:t>
            </a:r>
            <a:r>
              <a:rPr lang="en-GB" sz="5400" baseline="30000" dirty="0" smtClean="0"/>
              <a:t>2</a:t>
            </a:r>
            <a:r>
              <a:rPr lang="en-GB" sz="5400" dirty="0" smtClean="0"/>
              <a:t>  =   2 + 2log</a:t>
            </a:r>
            <a:r>
              <a:rPr lang="en-GB" sz="5400" baseline="-25000" dirty="0" smtClean="0"/>
              <a:t>a</a:t>
            </a:r>
            <a:r>
              <a:rPr lang="en-GB" sz="5400" dirty="0" smtClean="0"/>
              <a:t>b </a:t>
            </a:r>
            <a:endParaRPr lang="en-GB" sz="5400" dirty="0"/>
          </a:p>
        </p:txBody>
      </p:sp>
      <p:sp>
        <p:nvSpPr>
          <p:cNvPr id="20" name="Rectangle 19"/>
          <p:cNvSpPr/>
          <p:nvPr/>
        </p:nvSpPr>
        <p:spPr>
          <a:xfrm>
            <a:off x="4499992" y="3212976"/>
            <a:ext cx="3096344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7584" y="191683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Express in terms of </a:t>
            </a:r>
            <a:r>
              <a:rPr lang="en-GB" sz="3200" dirty="0" err="1" smtClean="0"/>
              <a:t>log</a:t>
            </a:r>
            <a:r>
              <a:rPr lang="en-GB" sz="3200" baseline="-25000" dirty="0" err="1" smtClean="0"/>
              <a:t>a</a:t>
            </a:r>
            <a:r>
              <a:rPr lang="en-GB" sz="3200" dirty="0" err="1" smtClean="0"/>
              <a:t>b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5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9552" y="3212976"/>
            <a:ext cx="8604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(      )  =   3log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a + log</a:t>
            </a:r>
            <a:r>
              <a:rPr lang="en-GB" sz="5400" baseline="-25000" dirty="0" smtClean="0"/>
              <a:t>2</a:t>
            </a:r>
            <a:r>
              <a:rPr lang="en-GB" sz="5400" dirty="0" smtClean="0"/>
              <a:t>a - 3 </a:t>
            </a:r>
            <a:endParaRPr lang="en-GB" sz="5400" dirty="0"/>
          </a:p>
        </p:txBody>
      </p:sp>
      <p:sp>
        <p:nvSpPr>
          <p:cNvPr id="19" name="Rectangle 18"/>
          <p:cNvSpPr/>
          <p:nvPr/>
        </p:nvSpPr>
        <p:spPr>
          <a:xfrm>
            <a:off x="3923928" y="3284984"/>
            <a:ext cx="504056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584" y="191683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Express in terms of log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a and </a:t>
            </a:r>
            <a:r>
              <a:rPr lang="en-GB" sz="3200" dirty="0" smtClean="0"/>
              <a:t>log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b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1763688" y="2996952"/>
            <a:ext cx="12241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smtClean="0"/>
              <a:t>a</a:t>
            </a:r>
            <a:r>
              <a:rPr lang="en-GB" sz="4400" u="sng" baseline="30000" dirty="0" smtClean="0"/>
              <a:t>3</a:t>
            </a:r>
            <a:r>
              <a:rPr lang="en-GB" sz="4400" u="sng" dirty="0" smtClean="0"/>
              <a:t>b</a:t>
            </a:r>
            <a:endParaRPr lang="en-GB" sz="4400" u="sng" baseline="30000" dirty="0" smtClean="0"/>
          </a:p>
          <a:p>
            <a:pPr algn="ctr"/>
            <a:r>
              <a:rPr lang="en-GB" sz="4400" dirty="0"/>
              <a:t>8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11560" y="18864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Question 6</a:t>
            </a:r>
            <a:endParaRPr lang="en-GB" sz="44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1052736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7020272" y="6165304"/>
            <a:ext cx="1800200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Go Back &gt;</a:t>
            </a:r>
            <a:endParaRPr lang="en-GB" sz="2800" b="1" dirty="0"/>
          </a:p>
        </p:txBody>
      </p:sp>
      <p:pic>
        <p:nvPicPr>
          <p:cNvPr id="17" name="Picture 4" descr="http://upload.wikimedia.org/wikipedia/commons/thumb/b/b1/Detective_Barnstar_Hires.png/505px-Detective_Barnstar_Hires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91002">
            <a:off x="6189339" y="5852691"/>
            <a:ext cx="1197427" cy="113814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267744" y="3068960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err="1" smtClean="0"/>
              <a:t>log</a:t>
            </a:r>
            <a:r>
              <a:rPr lang="en-GB" sz="5400" baseline="-25000" dirty="0" err="1" smtClean="0"/>
              <a:t>√a</a:t>
            </a:r>
            <a:r>
              <a:rPr lang="en-GB" sz="5400" dirty="0" smtClean="0"/>
              <a:t>( a</a:t>
            </a:r>
            <a:r>
              <a:rPr lang="en-GB" sz="5400" baseline="30000" dirty="0" smtClean="0"/>
              <a:t>3</a:t>
            </a:r>
            <a:r>
              <a:rPr lang="en-GB" sz="5400" dirty="0" smtClean="0"/>
              <a:t> )  =   6</a:t>
            </a:r>
            <a:endParaRPr lang="en-GB" sz="5400" dirty="0"/>
          </a:p>
        </p:txBody>
      </p:sp>
      <p:sp>
        <p:nvSpPr>
          <p:cNvPr id="19" name="Rectangle 18"/>
          <p:cNvSpPr/>
          <p:nvPr/>
        </p:nvSpPr>
        <p:spPr>
          <a:xfrm>
            <a:off x="5796136" y="3068960"/>
            <a:ext cx="1224136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584" y="191683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Express in terms of log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a and </a:t>
            </a:r>
            <a:r>
              <a:rPr lang="en-GB" sz="3200" dirty="0" smtClean="0"/>
              <a:t>log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b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160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jamf</dc:creator>
  <cp:lastModifiedBy>jamf</cp:lastModifiedBy>
  <cp:revision>1</cp:revision>
  <dcterms:created xsi:type="dcterms:W3CDTF">2013-02-24T16:25:04Z</dcterms:created>
  <dcterms:modified xsi:type="dcterms:W3CDTF">2013-02-24T16:54:18Z</dcterms:modified>
</cp:coreProperties>
</file>